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33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D7897-D1A9-47C6-8C01-53FD09F4A4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C6973-66DC-4449-901C-0D5872FA8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22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 userDrawn="1"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484C930-D6F6-4AE8-BCFE-509772EADCB5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259A8CC-F714-4805-B5F1-89CBF24BD3B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Vintage  Collectibles</a:t>
            </a:r>
          </a:p>
        </p:txBody>
      </p:sp>
      <p:pic>
        <p:nvPicPr>
          <p:cNvPr id="3" name="swing">
            <a:hlinkClick r:id="" action="ppaction://media"/>
            <a:extLst>
              <a:ext uri="{FF2B5EF4-FFF2-40B4-BE49-F238E27FC236}">
                <a16:creationId xmlns:a16="http://schemas.microsoft.com/office/drawing/2014/main" id="{248FDEE9-3475-4402-AB67-9CC4096975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43400" y="5562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75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Come and See What We Have!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12341-0E9B-4B59-B75B-C3971160D89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Toys</a:t>
            </a:r>
          </a:p>
          <a:p>
            <a:r>
              <a:rPr lang="en-US" dirty="0"/>
              <a:t>Cars</a:t>
            </a:r>
          </a:p>
          <a:p>
            <a:r>
              <a:rPr lang="en-US" dirty="0"/>
              <a:t>Music</a:t>
            </a:r>
          </a:p>
          <a:p>
            <a:r>
              <a:rPr lang="en-US" dirty="0"/>
              <a:t>Dolls</a:t>
            </a:r>
          </a:p>
          <a:p>
            <a:r>
              <a:rPr lang="en-US" dirty="0"/>
              <a:t>Posters</a:t>
            </a:r>
          </a:p>
          <a:p>
            <a:r>
              <a:rPr lang="en-US" dirty="0"/>
              <a:t>Books</a:t>
            </a:r>
          </a:p>
          <a:p>
            <a:r>
              <a:rPr lang="en-US" dirty="0"/>
              <a:t>Clothes</a:t>
            </a:r>
          </a:p>
          <a:p>
            <a:r>
              <a:rPr lang="en-US" dirty="0"/>
              <a:t>Baseball Cards</a:t>
            </a:r>
          </a:p>
          <a:p>
            <a:r>
              <a:rPr lang="en-US" dirty="0"/>
              <a:t>Stamps</a:t>
            </a:r>
          </a:p>
          <a:p>
            <a:r>
              <a:rPr lang="en-US" dirty="0"/>
              <a:t>Coins</a:t>
            </a:r>
          </a:p>
          <a:p>
            <a:endParaRPr lang="en-US" dirty="0"/>
          </a:p>
        </p:txBody>
      </p:sp>
      <p:pic>
        <p:nvPicPr>
          <p:cNvPr id="3" name="Vintage Toy Video">
            <a:hlinkClick r:id="" action="ppaction://media"/>
            <a:extLst>
              <a:ext uri="{FF2B5EF4-FFF2-40B4-BE49-F238E27FC236}">
                <a16:creationId xmlns:a16="http://schemas.microsoft.com/office/drawing/2014/main" id="{EC8DD9F3-9157-4AD5-A694-127803904C88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56138" y="2517775"/>
            <a:ext cx="4038600" cy="3028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8186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65</TotalTime>
  <Words>20</Words>
  <Application>Microsoft Office PowerPoint</Application>
  <PresentationFormat>On-screen Show (4:3)</PresentationFormat>
  <Paragraphs>12</Paragraphs>
  <Slides>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Book Antiqua</vt:lpstr>
      <vt:lpstr>Calibri</vt:lpstr>
      <vt:lpstr>Wingdings</vt:lpstr>
      <vt:lpstr>Wingdings 2</vt:lpstr>
      <vt:lpstr>Wingdings 3</vt:lpstr>
      <vt:lpstr>Metro</vt:lpstr>
      <vt:lpstr>Vintage  Collectibles</vt:lpstr>
      <vt:lpstr>Come and See What We Have!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Barnosky</dc:creator>
  <cp:lastModifiedBy>Jack Fuller</cp:lastModifiedBy>
  <cp:revision>13</cp:revision>
  <dcterms:created xsi:type="dcterms:W3CDTF">2012-08-30T12:16:47Z</dcterms:created>
  <dcterms:modified xsi:type="dcterms:W3CDTF">2019-06-10T14:58:20Z</dcterms:modified>
</cp:coreProperties>
</file>